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sldIdLst>
    <p:sldId id="259" r:id="rId2"/>
    <p:sldId id="261" r:id="rId3"/>
    <p:sldId id="262" r:id="rId4"/>
    <p:sldId id="293" r:id="rId5"/>
    <p:sldId id="265" r:id="rId6"/>
    <p:sldId id="266" r:id="rId7"/>
    <p:sldId id="288" r:id="rId8"/>
    <p:sldId id="289" r:id="rId9"/>
    <p:sldId id="290" r:id="rId10"/>
    <p:sldId id="291" r:id="rId11"/>
    <p:sldId id="292" r:id="rId12"/>
  </p:sldIdLst>
  <p:sldSz cx="12188825" cy="6858000"/>
  <p:notesSz cx="6858000" cy="9144000"/>
  <p:defaultTextStyle>
    <a:defPPr>
      <a:defRPr lang="zh-CN"/>
    </a:defPPr>
    <a:lvl1pPr marL="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1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7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565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530" algn="l" defTabSz="608965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29"/>
  </p:normalViewPr>
  <p:slideViewPr>
    <p:cSldViewPr snapToGrid="0" snapToObjects="1">
      <p:cViewPr varScale="1">
        <p:scale>
          <a:sx n="48" d="100"/>
          <a:sy n="48" d="100"/>
        </p:scale>
        <p:origin x="-840" y="-77"/>
      </p:cViewPr>
      <p:guideLst>
        <p:guide orient="horz" pos="2174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5735B2-6BBF-4D29-88D3-2A4DAEA42B35}" type="datetimeFigureOut">
              <a:rPr lang="zh-CN" altLang="en-US" smtClean="0"/>
              <a:pPr/>
              <a:t>2017/11/1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31838E-9396-4768-8150-4518C0917B9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2015-06-03_PerugiaFarmland_ROW7383193166_1920x1080 3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 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"/>
            <a:ext cx="12188825" cy="6856215"/>
          </a:xfrm>
          <a:prstGeom prst="rect">
            <a:avLst/>
          </a:prstGeom>
          <a:solidFill>
            <a:schemeClr val="tx2">
              <a:alpha val="54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15-06-03_PerugiaFarmland_ROW7383193166_1920x1080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"/>
            <a:ext cx="12188825" cy="685621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608965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608965" rtl="0" eaLnBrk="1" latinLnBrk="0" hangingPunct="1">
        <a:spcBef>
          <a:spcPct val="20000"/>
        </a:spcBef>
        <a:buFont typeface="Arial" panose="020B0604020202020204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608965" rtl="0" eaLnBrk="1" latinLnBrk="0" hangingPunct="1">
        <a:spcBef>
          <a:spcPct val="20000"/>
        </a:spcBef>
        <a:buFont typeface="Arial" panose="020B0604020202020204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3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2965" indent="-304800" algn="l" defTabSz="608965" rtl="0" eaLnBrk="1" latinLnBrk="0" hangingPunct="1">
        <a:spcBef>
          <a:spcPct val="20000"/>
        </a:spcBef>
        <a:buFont typeface="Arial" panose="020B0604020202020204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565" indent="-304800" algn="l" defTabSz="608965" rtl="0" eaLnBrk="1" latinLnBrk="0" hangingPunct="1">
        <a:spcBef>
          <a:spcPct val="20000"/>
        </a:spcBef>
        <a:buFont typeface="Arial" panose="020B0604020202020204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1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65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07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330" indent="-304800" algn="l" defTabSz="608965" rtl="0" eaLnBrk="1" latinLnBrk="0" hangingPunct="1">
        <a:spcBef>
          <a:spcPct val="20000"/>
        </a:spcBef>
        <a:buFont typeface="Arial" panose="020B0604020202020204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1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7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565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530" algn="l" defTabSz="6089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90481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4482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0698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4" name="直接连接符 18"/>
          <p:cNvCxnSpPr/>
          <p:nvPr/>
        </p:nvCxnSpPr>
        <p:spPr>
          <a:xfrm>
            <a:off x="400699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30"/>
          <p:cNvCxnSpPr/>
          <p:nvPr/>
        </p:nvCxnSpPr>
        <p:spPr>
          <a:xfrm>
            <a:off x="543453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31"/>
          <p:cNvCxnSpPr/>
          <p:nvPr/>
        </p:nvCxnSpPr>
        <p:spPr>
          <a:xfrm>
            <a:off x="729134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32"/>
          <p:cNvCxnSpPr/>
          <p:nvPr/>
        </p:nvCxnSpPr>
        <p:spPr>
          <a:xfrm>
            <a:off x="876538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6744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715585" y="1709361"/>
            <a:ext cx="8762540" cy="25520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  <a:r>
              <a:rPr lang="en-US" altLang="zh-CN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CanToolApp</a:t>
            </a:r>
            <a:r>
              <a:rPr lang="zh-CN" altLang="en-US" sz="8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</a:p>
        </p:txBody>
      </p:sp>
      <p:sp>
        <p:nvSpPr>
          <p:cNvPr id="20" name="矩形 19"/>
          <p:cNvSpPr/>
          <p:nvPr/>
        </p:nvSpPr>
        <p:spPr>
          <a:xfrm>
            <a:off x="1716045" y="5275526"/>
            <a:ext cx="1357313" cy="400052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r>
              <a:rPr lang="zh-CN" altLang="en-US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endParaRPr lang="zh-HK" altLang="en-US" sz="19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794000" y="5275580"/>
            <a:ext cx="4774565" cy="38227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19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詹睿、韩慧娟、康金梦、陈福朦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 rot="19764056">
            <a:off x="1131298" y="1046209"/>
            <a:ext cx="1424066" cy="1326299"/>
            <a:chOff x="1164" y="687"/>
            <a:chExt cx="3219" cy="299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6"/>
            <p:cNvSpPr/>
            <p:nvPr/>
          </p:nvSpPr>
          <p:spPr bwMode="auto">
            <a:xfrm>
              <a:off x="1164" y="687"/>
              <a:ext cx="3219" cy="2998"/>
            </a:xfrm>
            <a:custGeom>
              <a:avLst/>
              <a:gdLst>
                <a:gd name="T0" fmla="*/ 96 w 1360"/>
                <a:gd name="T1" fmla="*/ 404 h 1266"/>
                <a:gd name="T2" fmla="*/ 96 w 1360"/>
                <a:gd name="T3" fmla="*/ 527 h 1266"/>
                <a:gd name="T4" fmla="*/ 105 w 1360"/>
                <a:gd name="T5" fmla="*/ 537 h 1266"/>
                <a:gd name="T6" fmla="*/ 123 w 1360"/>
                <a:gd name="T7" fmla="*/ 616 h 1266"/>
                <a:gd name="T8" fmla="*/ 119 w 1360"/>
                <a:gd name="T9" fmla="*/ 629 h 1266"/>
                <a:gd name="T10" fmla="*/ 147 w 1360"/>
                <a:gd name="T11" fmla="*/ 940 h 1266"/>
                <a:gd name="T12" fmla="*/ 169 w 1360"/>
                <a:gd name="T13" fmla="*/ 1194 h 1266"/>
                <a:gd name="T14" fmla="*/ 175 w 1360"/>
                <a:gd name="T15" fmla="*/ 1266 h 1266"/>
                <a:gd name="T16" fmla="*/ 0 w 1360"/>
                <a:gd name="T17" fmla="*/ 1266 h 1266"/>
                <a:gd name="T18" fmla="*/ 6 w 1360"/>
                <a:gd name="T19" fmla="*/ 1197 h 1266"/>
                <a:gd name="T20" fmla="*/ 38 w 1360"/>
                <a:gd name="T21" fmla="*/ 811 h 1266"/>
                <a:gd name="T22" fmla="*/ 54 w 1360"/>
                <a:gd name="T23" fmla="*/ 629 h 1266"/>
                <a:gd name="T24" fmla="*/ 50 w 1360"/>
                <a:gd name="T25" fmla="*/ 613 h 1266"/>
                <a:gd name="T26" fmla="*/ 71 w 1360"/>
                <a:gd name="T27" fmla="*/ 537 h 1266"/>
                <a:gd name="T28" fmla="*/ 79 w 1360"/>
                <a:gd name="T29" fmla="*/ 525 h 1266"/>
                <a:gd name="T30" fmla="*/ 79 w 1360"/>
                <a:gd name="T31" fmla="*/ 407 h 1266"/>
                <a:gd name="T32" fmla="*/ 70 w 1360"/>
                <a:gd name="T33" fmla="*/ 392 h 1266"/>
                <a:gd name="T34" fmla="*/ 31 w 1360"/>
                <a:gd name="T35" fmla="*/ 374 h 1266"/>
                <a:gd name="T36" fmla="*/ 44 w 1360"/>
                <a:gd name="T37" fmla="*/ 366 h 1266"/>
                <a:gd name="T38" fmla="*/ 624 w 1360"/>
                <a:gd name="T39" fmla="*/ 44 h 1266"/>
                <a:gd name="T40" fmla="*/ 692 w 1360"/>
                <a:gd name="T41" fmla="*/ 5 h 1266"/>
                <a:gd name="T42" fmla="*/ 718 w 1360"/>
                <a:gd name="T43" fmla="*/ 5 h 1266"/>
                <a:gd name="T44" fmla="*/ 1255 w 1360"/>
                <a:gd name="T45" fmla="*/ 275 h 1266"/>
                <a:gd name="T46" fmla="*/ 1360 w 1360"/>
                <a:gd name="T47" fmla="*/ 328 h 1266"/>
                <a:gd name="T48" fmla="*/ 1302 w 1360"/>
                <a:gd name="T49" fmla="*/ 360 h 1266"/>
                <a:gd name="T50" fmla="*/ 723 w 1360"/>
                <a:gd name="T51" fmla="*/ 666 h 1266"/>
                <a:gd name="T52" fmla="*/ 688 w 1360"/>
                <a:gd name="T53" fmla="*/ 668 h 1266"/>
                <a:gd name="T54" fmla="*/ 112 w 1360"/>
                <a:gd name="T55" fmla="*/ 411 h 1266"/>
                <a:gd name="T56" fmla="*/ 96 w 1360"/>
                <a:gd name="T57" fmla="*/ 404 h 1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60" h="1266">
                  <a:moveTo>
                    <a:pt x="96" y="404"/>
                  </a:moveTo>
                  <a:cubicBezTo>
                    <a:pt x="96" y="447"/>
                    <a:pt x="96" y="487"/>
                    <a:pt x="96" y="527"/>
                  </a:cubicBezTo>
                  <a:cubicBezTo>
                    <a:pt x="96" y="531"/>
                    <a:pt x="101" y="535"/>
                    <a:pt x="105" y="537"/>
                  </a:cubicBezTo>
                  <a:cubicBezTo>
                    <a:pt x="136" y="555"/>
                    <a:pt x="144" y="585"/>
                    <a:pt x="123" y="616"/>
                  </a:cubicBezTo>
                  <a:cubicBezTo>
                    <a:pt x="121" y="620"/>
                    <a:pt x="119" y="625"/>
                    <a:pt x="119" y="629"/>
                  </a:cubicBezTo>
                  <a:cubicBezTo>
                    <a:pt x="128" y="733"/>
                    <a:pt x="138" y="836"/>
                    <a:pt x="147" y="940"/>
                  </a:cubicBezTo>
                  <a:cubicBezTo>
                    <a:pt x="154" y="1024"/>
                    <a:pt x="162" y="1109"/>
                    <a:pt x="169" y="1194"/>
                  </a:cubicBezTo>
                  <a:cubicBezTo>
                    <a:pt x="171" y="1217"/>
                    <a:pt x="173" y="1239"/>
                    <a:pt x="175" y="1266"/>
                  </a:cubicBezTo>
                  <a:cubicBezTo>
                    <a:pt x="117" y="1266"/>
                    <a:pt x="60" y="1266"/>
                    <a:pt x="0" y="1266"/>
                  </a:cubicBezTo>
                  <a:cubicBezTo>
                    <a:pt x="2" y="1244"/>
                    <a:pt x="4" y="1220"/>
                    <a:pt x="6" y="1197"/>
                  </a:cubicBezTo>
                  <a:cubicBezTo>
                    <a:pt x="16" y="1068"/>
                    <a:pt x="27" y="940"/>
                    <a:pt x="38" y="811"/>
                  </a:cubicBezTo>
                  <a:cubicBezTo>
                    <a:pt x="43" y="750"/>
                    <a:pt x="49" y="690"/>
                    <a:pt x="54" y="629"/>
                  </a:cubicBezTo>
                  <a:cubicBezTo>
                    <a:pt x="54" y="624"/>
                    <a:pt x="52" y="617"/>
                    <a:pt x="50" y="613"/>
                  </a:cubicBezTo>
                  <a:cubicBezTo>
                    <a:pt x="32" y="583"/>
                    <a:pt x="40" y="553"/>
                    <a:pt x="71" y="537"/>
                  </a:cubicBezTo>
                  <a:cubicBezTo>
                    <a:pt x="75" y="535"/>
                    <a:pt x="79" y="529"/>
                    <a:pt x="79" y="525"/>
                  </a:cubicBezTo>
                  <a:cubicBezTo>
                    <a:pt x="79" y="486"/>
                    <a:pt x="80" y="446"/>
                    <a:pt x="79" y="407"/>
                  </a:cubicBezTo>
                  <a:cubicBezTo>
                    <a:pt x="79" y="402"/>
                    <a:pt x="74" y="395"/>
                    <a:pt x="70" y="392"/>
                  </a:cubicBezTo>
                  <a:cubicBezTo>
                    <a:pt x="58" y="386"/>
                    <a:pt x="45" y="381"/>
                    <a:pt x="31" y="374"/>
                  </a:cubicBezTo>
                  <a:cubicBezTo>
                    <a:pt x="36" y="371"/>
                    <a:pt x="40" y="368"/>
                    <a:pt x="44" y="366"/>
                  </a:cubicBezTo>
                  <a:cubicBezTo>
                    <a:pt x="237" y="259"/>
                    <a:pt x="431" y="151"/>
                    <a:pt x="624" y="44"/>
                  </a:cubicBezTo>
                  <a:cubicBezTo>
                    <a:pt x="647" y="31"/>
                    <a:pt x="670" y="19"/>
                    <a:pt x="692" y="5"/>
                  </a:cubicBezTo>
                  <a:cubicBezTo>
                    <a:pt x="702" y="0"/>
                    <a:pt x="709" y="1"/>
                    <a:pt x="718" y="5"/>
                  </a:cubicBezTo>
                  <a:cubicBezTo>
                    <a:pt x="897" y="96"/>
                    <a:pt x="1076" y="185"/>
                    <a:pt x="1255" y="275"/>
                  </a:cubicBezTo>
                  <a:cubicBezTo>
                    <a:pt x="1289" y="293"/>
                    <a:pt x="1324" y="310"/>
                    <a:pt x="1360" y="328"/>
                  </a:cubicBezTo>
                  <a:cubicBezTo>
                    <a:pt x="1339" y="340"/>
                    <a:pt x="1320" y="350"/>
                    <a:pt x="1302" y="360"/>
                  </a:cubicBezTo>
                  <a:cubicBezTo>
                    <a:pt x="1109" y="462"/>
                    <a:pt x="916" y="564"/>
                    <a:pt x="723" y="666"/>
                  </a:cubicBezTo>
                  <a:cubicBezTo>
                    <a:pt x="711" y="672"/>
                    <a:pt x="701" y="674"/>
                    <a:pt x="688" y="668"/>
                  </a:cubicBezTo>
                  <a:cubicBezTo>
                    <a:pt x="496" y="582"/>
                    <a:pt x="304" y="496"/>
                    <a:pt x="112" y="411"/>
                  </a:cubicBezTo>
                  <a:cubicBezTo>
                    <a:pt x="108" y="409"/>
                    <a:pt x="103" y="407"/>
                    <a:pt x="96" y="4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1829" y="1959"/>
              <a:ext cx="2000" cy="947"/>
            </a:xfrm>
            <a:custGeom>
              <a:avLst/>
              <a:gdLst>
                <a:gd name="T0" fmla="*/ 0 w 845"/>
                <a:gd name="T1" fmla="*/ 147 h 400"/>
                <a:gd name="T2" fmla="*/ 78 w 845"/>
                <a:gd name="T3" fmla="*/ 32 h 400"/>
                <a:gd name="T4" fmla="*/ 96 w 845"/>
                <a:gd name="T5" fmla="*/ 28 h 400"/>
                <a:gd name="T6" fmla="*/ 262 w 845"/>
                <a:gd name="T7" fmla="*/ 101 h 400"/>
                <a:gd name="T8" fmla="*/ 417 w 845"/>
                <a:gd name="T9" fmla="*/ 170 h 400"/>
                <a:gd name="T10" fmla="*/ 434 w 845"/>
                <a:gd name="T11" fmla="*/ 167 h 400"/>
                <a:gd name="T12" fmla="*/ 724 w 845"/>
                <a:gd name="T13" fmla="*/ 13 h 400"/>
                <a:gd name="T14" fmla="*/ 749 w 845"/>
                <a:gd name="T15" fmla="*/ 0 h 400"/>
                <a:gd name="T16" fmla="*/ 845 w 845"/>
                <a:gd name="T17" fmla="*/ 143 h 400"/>
                <a:gd name="T18" fmla="*/ 743 w 845"/>
                <a:gd name="T19" fmla="*/ 207 h 400"/>
                <a:gd name="T20" fmla="*/ 448 w 845"/>
                <a:gd name="T21" fmla="*/ 393 h 400"/>
                <a:gd name="T22" fmla="*/ 421 w 845"/>
                <a:gd name="T23" fmla="*/ 394 h 400"/>
                <a:gd name="T24" fmla="*/ 8 w 845"/>
                <a:gd name="T25" fmla="*/ 153 h 400"/>
                <a:gd name="T26" fmla="*/ 0 w 845"/>
                <a:gd name="T27" fmla="*/ 147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5" h="400">
                  <a:moveTo>
                    <a:pt x="0" y="147"/>
                  </a:moveTo>
                  <a:cubicBezTo>
                    <a:pt x="27" y="108"/>
                    <a:pt x="53" y="70"/>
                    <a:pt x="78" y="32"/>
                  </a:cubicBezTo>
                  <a:cubicBezTo>
                    <a:pt x="84" y="24"/>
                    <a:pt x="89" y="25"/>
                    <a:pt x="96" y="28"/>
                  </a:cubicBezTo>
                  <a:cubicBezTo>
                    <a:pt x="151" y="53"/>
                    <a:pt x="206" y="77"/>
                    <a:pt x="262" y="101"/>
                  </a:cubicBezTo>
                  <a:cubicBezTo>
                    <a:pt x="313" y="124"/>
                    <a:pt x="365" y="147"/>
                    <a:pt x="417" y="170"/>
                  </a:cubicBezTo>
                  <a:cubicBezTo>
                    <a:pt x="421" y="172"/>
                    <a:pt x="429" y="170"/>
                    <a:pt x="434" y="167"/>
                  </a:cubicBezTo>
                  <a:cubicBezTo>
                    <a:pt x="531" y="116"/>
                    <a:pt x="627" y="65"/>
                    <a:pt x="724" y="13"/>
                  </a:cubicBezTo>
                  <a:cubicBezTo>
                    <a:pt x="732" y="9"/>
                    <a:pt x="740" y="5"/>
                    <a:pt x="749" y="0"/>
                  </a:cubicBezTo>
                  <a:cubicBezTo>
                    <a:pt x="781" y="48"/>
                    <a:pt x="813" y="95"/>
                    <a:pt x="845" y="143"/>
                  </a:cubicBezTo>
                  <a:cubicBezTo>
                    <a:pt x="811" y="165"/>
                    <a:pt x="777" y="186"/>
                    <a:pt x="743" y="207"/>
                  </a:cubicBezTo>
                  <a:cubicBezTo>
                    <a:pt x="645" y="269"/>
                    <a:pt x="546" y="331"/>
                    <a:pt x="448" y="393"/>
                  </a:cubicBezTo>
                  <a:cubicBezTo>
                    <a:pt x="438" y="399"/>
                    <a:pt x="431" y="400"/>
                    <a:pt x="421" y="394"/>
                  </a:cubicBezTo>
                  <a:cubicBezTo>
                    <a:pt x="284" y="313"/>
                    <a:pt x="146" y="233"/>
                    <a:pt x="8" y="153"/>
                  </a:cubicBezTo>
                  <a:cubicBezTo>
                    <a:pt x="6" y="151"/>
                    <a:pt x="3" y="149"/>
                    <a:pt x="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4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can</a:t>
            </a:r>
            <a:r>
              <a:rPr lang="zh-CN" altLang="en-US" b="1">
                <a:solidFill>
                  <a:schemeClr val="bg1"/>
                </a:solidFill>
              </a:rPr>
              <a:t>信息设定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30" y="1660525"/>
            <a:ext cx="2872740" cy="4511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85" y="1660525"/>
            <a:ext cx="2872740" cy="4511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490" y="1660525"/>
            <a:ext cx="2872740" cy="4511040"/>
          </a:xfrm>
          <a:prstGeom prst="rect">
            <a:avLst/>
          </a:prstGeom>
        </p:spPr>
      </p:pic>
      <p:pic>
        <p:nvPicPr>
          <p:cNvPr id="15" name="图片 14" descr="图片6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60" y="1642611"/>
            <a:ext cx="2889265" cy="45289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58895" y="2429510"/>
            <a:ext cx="398462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i="1">
                <a:solidFill>
                  <a:schemeClr val="bg1"/>
                </a:solidFill>
              </a:rPr>
              <a:t>谢谢！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3"/>
          <p:cNvCxnSpPr/>
          <p:nvPr/>
        </p:nvCxnSpPr>
        <p:spPr>
          <a:xfrm>
            <a:off x="4951492" y="1774567"/>
            <a:ext cx="0" cy="3386139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95513" y="1876196"/>
            <a:ext cx="2213687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195513" y="2730842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95695" y="3498850"/>
            <a:ext cx="4100830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altLang="zh-CN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工作过程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95512" y="4324566"/>
            <a:ext cx="2213689" cy="58229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zh-CN" altLang="en-US" sz="3200" b="1" spc="3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  <a:endParaRPr lang="zh-HK" altLang="en-US" sz="3200" b="1" spc="3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18"/>
          <p:cNvGrpSpPr/>
          <p:nvPr/>
        </p:nvGrpSpPr>
        <p:grpSpPr>
          <a:xfrm>
            <a:off x="1635920" y="2197036"/>
            <a:ext cx="1947861" cy="1940713"/>
            <a:chOff x="1709739" y="2636838"/>
            <a:chExt cx="1590160" cy="1584325"/>
          </a:xfrm>
          <a:solidFill>
            <a:srgbClr val="FFFFFF"/>
          </a:solidFill>
          <a:effectLst/>
        </p:grpSpPr>
        <p:sp>
          <p:nvSpPr>
            <p:cNvPr id="10" name="Freeform 6"/>
            <p:cNvSpPr/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2" name="Freeform 8"/>
            <p:cNvSpPr/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3" name="Freeform 9"/>
            <p:cNvSpPr/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4" name="Freeform 10"/>
            <p:cNvSpPr/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6" name="Freeform 12"/>
            <p:cNvSpPr/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7" name="Freeform 13"/>
            <p:cNvSpPr/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  <p:sp>
          <p:nvSpPr>
            <p:cNvPr id="18" name="Freeform 14"/>
            <p:cNvSpPr/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HK" altLang="en-US" b="1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1281115" y="4137747"/>
            <a:ext cx="2657474" cy="5232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altLang="zh-CN" sz="2800" b="1" spc="300" dirty="0">
                <a:solidFill>
                  <a:srgbClr val="FFFFFF"/>
                </a:solidFill>
                <a:ea typeface="微软雅黑" panose="020B0503020204020204" pitchFamily="34" charset="-122"/>
              </a:rPr>
              <a:t>CONTENTS</a:t>
            </a:r>
            <a:endParaRPr lang="zh-HK" altLang="en-US" sz="2800" b="1" spc="300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693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235" y="1562735"/>
            <a:ext cx="8428355" cy="40379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8865" y="806450"/>
            <a:ext cx="3825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+mj-ea"/>
                <a:ea typeface="+mj-ea"/>
              </a:rPr>
              <a:t>CanToolApp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项目功能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2693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78865" y="806450"/>
            <a:ext cx="42564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>
                <a:solidFill>
                  <a:schemeClr val="bg1"/>
                </a:solidFill>
                <a:latin typeface="+mj-ea"/>
                <a:ea typeface="+mj-ea"/>
              </a:rPr>
              <a:t>CanToolApp</a:t>
            </a:r>
            <a:r>
              <a:rPr lang="zh-CN" altLang="en-US" sz="2800" b="1">
                <a:solidFill>
                  <a:schemeClr val="bg1"/>
                </a:solidFill>
                <a:latin typeface="+mj-ea"/>
                <a:ea typeface="+mj-ea"/>
              </a:rPr>
              <a:t>项目活动图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4576445" y="165735"/>
            <a:ext cx="127889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604012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90228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46" name="直接连接符 18"/>
          <p:cNvCxnSpPr/>
          <p:nvPr/>
        </p:nvCxnSpPr>
        <p:spPr>
          <a:xfrm>
            <a:off x="450229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30"/>
          <p:cNvCxnSpPr/>
          <p:nvPr/>
        </p:nvCxnSpPr>
        <p:spPr>
          <a:xfrm>
            <a:off x="592983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31"/>
          <p:cNvCxnSpPr/>
          <p:nvPr/>
        </p:nvCxnSpPr>
        <p:spPr>
          <a:xfrm>
            <a:off x="778664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32"/>
          <p:cNvCxnSpPr/>
          <p:nvPr/>
        </p:nvCxnSpPr>
        <p:spPr>
          <a:xfrm>
            <a:off x="926068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06274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3164840" y="1588770"/>
            <a:ext cx="2875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康金梦：蓝牙连接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1936116" y="135944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CN" sz="3600" b="1" dirty="0">
                <a:ea typeface="微软雅黑" panose="020B0503020204020204" pitchFamily="34" charset="-122"/>
              </a:rPr>
              <a:t>A</a:t>
            </a:r>
            <a:endParaRPr lang="zh-HK" altLang="en-US" sz="3600" b="1" dirty="0">
              <a:ea typeface="微软雅黑" panose="020B0503020204020204" pitchFamily="34" charset="-122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6348096" y="135944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B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7442200" y="1588770"/>
            <a:ext cx="30492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陈福朦：数据存储</a:t>
            </a:r>
          </a:p>
          <a:p>
            <a:r>
              <a:rPr lang="en-US" altLang="zh-CN">
                <a:solidFill>
                  <a:schemeClr val="bg1"/>
                </a:solidFill>
              </a:rPr>
              <a:t>		</a:t>
            </a:r>
            <a:r>
              <a:rPr lang="zh-CN" altLang="en-US">
                <a:solidFill>
                  <a:schemeClr val="bg1"/>
                </a:solidFill>
              </a:rPr>
              <a:t>读取</a:t>
            </a:r>
          </a:p>
        </p:txBody>
      </p:sp>
      <p:sp>
        <p:nvSpPr>
          <p:cNvPr id="56" name="椭圆 55"/>
          <p:cNvSpPr/>
          <p:nvPr/>
        </p:nvSpPr>
        <p:spPr>
          <a:xfrm>
            <a:off x="1936116" y="329111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C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3164840" y="3520440"/>
            <a:ext cx="287528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詹睿：数据解析</a:t>
            </a:r>
          </a:p>
          <a:p>
            <a:r>
              <a:rPr lang="en-US" altLang="zh-CN">
                <a:solidFill>
                  <a:schemeClr val="bg1"/>
                </a:solidFill>
              </a:rPr>
              <a:t>	Intel格式</a:t>
            </a:r>
            <a:r>
              <a:rPr lang="zh-CN" altLang="en-US">
                <a:solidFill>
                  <a:schemeClr val="bg1"/>
                </a:solidFill>
              </a:rPr>
              <a:t>、</a:t>
            </a:r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Motorola格式</a:t>
            </a:r>
          </a:p>
        </p:txBody>
      </p:sp>
      <p:sp>
        <p:nvSpPr>
          <p:cNvPr id="58" name="椭圆 57"/>
          <p:cNvSpPr/>
          <p:nvPr/>
        </p:nvSpPr>
        <p:spPr>
          <a:xfrm>
            <a:off x="6348096" y="3291116"/>
            <a:ext cx="918803" cy="91880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3600" b="1" dirty="0">
                <a:ea typeface="微软雅黑" panose="020B0503020204020204" pitchFamily="34" charset="-122"/>
              </a:rPr>
              <a:t>D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7442200" y="3520440"/>
            <a:ext cx="28752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韩慧娟：界面</a:t>
            </a: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数据接收</a:t>
            </a: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数据设定</a:t>
            </a:r>
          </a:p>
          <a:p>
            <a:r>
              <a:rPr lang="en-US" altLang="zh-CN">
                <a:solidFill>
                  <a:schemeClr val="bg1"/>
                </a:solidFill>
              </a:rPr>
              <a:t>	</a:t>
            </a:r>
            <a:r>
              <a:rPr lang="zh-CN" altLang="en-US">
                <a:solidFill>
                  <a:schemeClr val="bg1"/>
                </a:solidFill>
              </a:rPr>
              <a:t>仪表盘显示等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solidFill>
            <a:schemeClr val="bg2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075" y="723900"/>
            <a:ext cx="7179310" cy="29813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10" y="4759960"/>
            <a:ext cx="3622040" cy="19710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95" y="3953510"/>
            <a:ext cx="3588385" cy="1971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740" y="4832350"/>
            <a:ext cx="3469640" cy="1898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0135" y="3953510"/>
            <a:ext cx="3473450" cy="1898650"/>
          </a:xfrm>
          <a:prstGeom prst="rect">
            <a:avLst/>
          </a:prstGeom>
        </p:spPr>
      </p:pic>
      <p:sp>
        <p:nvSpPr>
          <p:cNvPr id="53" name="椭圆 52"/>
          <p:cNvSpPr/>
          <p:nvPr/>
        </p:nvSpPr>
        <p:spPr>
          <a:xfrm>
            <a:off x="613410" y="4167505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9960" y="4105910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詹睿</a:t>
            </a:r>
          </a:p>
        </p:txBody>
      </p:sp>
      <p:sp>
        <p:nvSpPr>
          <p:cNvPr id="9" name="椭圆 8"/>
          <p:cNvSpPr/>
          <p:nvPr/>
        </p:nvSpPr>
        <p:spPr>
          <a:xfrm>
            <a:off x="4074160" y="6068060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10710" y="6006465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康金梦</a:t>
            </a:r>
          </a:p>
        </p:txBody>
      </p:sp>
      <p:sp>
        <p:nvSpPr>
          <p:cNvPr id="11" name="椭圆 10"/>
          <p:cNvSpPr/>
          <p:nvPr/>
        </p:nvSpPr>
        <p:spPr>
          <a:xfrm>
            <a:off x="6854825" y="4181475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191375" y="4119880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韩慧娟</a:t>
            </a:r>
          </a:p>
        </p:txBody>
      </p:sp>
      <p:sp>
        <p:nvSpPr>
          <p:cNvPr id="13" name="椭圆 12"/>
          <p:cNvSpPr/>
          <p:nvPr/>
        </p:nvSpPr>
        <p:spPr>
          <a:xfrm>
            <a:off x="9841865" y="6141720"/>
            <a:ext cx="336550" cy="3365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altLang="zh-HK" sz="2000" b="1" dirty="0"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178415" y="6080125"/>
            <a:ext cx="12217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陈福朦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025" y="1796415"/>
            <a:ext cx="2628900" cy="46755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44880" y="960755"/>
            <a:ext cx="29171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1</a:t>
            </a:r>
            <a:r>
              <a:rPr lang="zh-CN" altLang="en-US" b="1">
                <a:solidFill>
                  <a:schemeClr val="bg1"/>
                </a:solidFill>
              </a:rPr>
              <a:t>、蓝牙连接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05" y="1796415"/>
            <a:ext cx="2624455" cy="4666615"/>
          </a:xfrm>
          <a:prstGeom prst="rect">
            <a:avLst/>
          </a:prstGeom>
        </p:spPr>
      </p:pic>
      <p:pic>
        <p:nvPicPr>
          <p:cNvPr id="14" name="图片 13" descr="图片1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3413" y="1796415"/>
            <a:ext cx="2639350" cy="46813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60826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2</a:t>
            </a:r>
            <a:r>
              <a:rPr lang="zh-CN" altLang="en-US" b="1">
                <a:solidFill>
                  <a:schemeClr val="bg1"/>
                </a:solidFill>
              </a:rPr>
              <a:t>、发送基础命令</a:t>
            </a:r>
          </a:p>
          <a:p>
            <a:r>
              <a:rPr lang="zh-CN" altLang="en-US" b="1">
                <a:solidFill>
                  <a:schemeClr val="bg1"/>
                </a:solidFill>
              </a:rPr>
              <a:t>开机、版本查看、速率设置、关机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" y="2527935"/>
            <a:ext cx="2240280" cy="39846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835" y="2527935"/>
            <a:ext cx="2240280" cy="3983990"/>
          </a:xfrm>
          <a:prstGeom prst="rect">
            <a:avLst/>
          </a:prstGeom>
        </p:spPr>
      </p:pic>
      <p:pic>
        <p:nvPicPr>
          <p:cNvPr id="15" name="图片 14" descr="图片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2480" y="1977390"/>
            <a:ext cx="2261429" cy="3998646"/>
          </a:xfrm>
          <a:prstGeom prst="rect">
            <a:avLst/>
          </a:prstGeom>
        </p:spPr>
      </p:pic>
      <p:pic>
        <p:nvPicPr>
          <p:cNvPr id="17" name="图片 16" descr="图片7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8580" y="1977390"/>
            <a:ext cx="2255334" cy="39986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4218509" y="166025"/>
            <a:ext cx="129540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  <a:endParaRPr lang="zh-HK" altLang="en-US" sz="12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858510" y="165735"/>
            <a:ext cx="1695450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en-US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Github工作过程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720677" y="202220"/>
            <a:ext cx="1295400" cy="274320"/>
          </a:xfrm>
          <a:prstGeom prst="rect">
            <a:avLst/>
          </a:prstGeom>
          <a:solidFill>
            <a:schemeClr val="bg1"/>
          </a:solidFill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altLang="zh-HK" sz="1200" spc="3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结果展示</a:t>
            </a:r>
          </a:p>
        </p:txBody>
      </p:sp>
      <p:cxnSp>
        <p:nvCxnSpPr>
          <p:cNvPr id="21" name="直接连接符 18"/>
          <p:cNvCxnSpPr/>
          <p:nvPr/>
        </p:nvCxnSpPr>
        <p:spPr>
          <a:xfrm>
            <a:off x="432068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30"/>
          <p:cNvCxnSpPr/>
          <p:nvPr/>
        </p:nvCxnSpPr>
        <p:spPr>
          <a:xfrm>
            <a:off x="5748223" y="20196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1"/>
          <p:cNvCxnSpPr/>
          <p:nvPr/>
        </p:nvCxnSpPr>
        <p:spPr>
          <a:xfrm>
            <a:off x="7605034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2"/>
          <p:cNvCxnSpPr/>
          <p:nvPr/>
        </p:nvCxnSpPr>
        <p:spPr>
          <a:xfrm>
            <a:off x="9079073" y="204509"/>
            <a:ext cx="0" cy="271591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881139" y="199680"/>
            <a:ext cx="1280392" cy="274320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zh-CN" sz="12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44880" y="960755"/>
            <a:ext cx="3756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3</a:t>
            </a:r>
            <a:r>
              <a:rPr lang="zh-CN" altLang="en-US" b="1">
                <a:solidFill>
                  <a:schemeClr val="bg1"/>
                </a:solidFill>
              </a:rPr>
              <a:t>、</a:t>
            </a:r>
            <a:r>
              <a:rPr lang="en-US" altLang="zh-CN" b="1">
                <a:solidFill>
                  <a:schemeClr val="bg1"/>
                </a:solidFill>
              </a:rPr>
              <a:t>can</a:t>
            </a:r>
            <a:r>
              <a:rPr lang="zh-CN" altLang="en-US" b="1">
                <a:solidFill>
                  <a:schemeClr val="bg1"/>
                </a:solidFill>
              </a:rPr>
              <a:t>信息接收和显示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6495" y="1769110"/>
            <a:ext cx="2717165" cy="43491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460" y="1768475"/>
            <a:ext cx="2717165" cy="4349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6125" y="1770380"/>
            <a:ext cx="2716530" cy="4347845"/>
          </a:xfrm>
          <a:prstGeom prst="rect">
            <a:avLst/>
          </a:prstGeom>
        </p:spPr>
      </p:pic>
      <p:pic>
        <p:nvPicPr>
          <p:cNvPr id="19" name="图片 18" descr="图片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255" y="1770380"/>
            <a:ext cx="2724687" cy="435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第一PPT模板网-WWW.1PPT.COM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164</Words>
  <Application>Microsoft Office PowerPoint</Application>
  <PresentationFormat>自定义</PresentationFormat>
  <Paragraphs>73</Paragraphs>
  <Slides>11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第一PPT模板网-WWW.1PPT.COM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User</cp:lastModifiedBy>
  <cp:revision>59</cp:revision>
  <dcterms:created xsi:type="dcterms:W3CDTF">2015-07-02T02:13:00Z</dcterms:created>
  <dcterms:modified xsi:type="dcterms:W3CDTF">2017-11-01T06:11:15Z</dcterms:modified>
  <cp:category>第一PPT模板网-WWW.1PPT.COM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